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Suisse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(FR),Ardeche (FR),Vaucluse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Vaucluse (FR),Perigord (FR),Gers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Cévennes (FR),Gers (FR),Massif Central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(FR),Le Cap d Agde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Grau du Roi (FR),Le Barcarès (FR),Deauville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Grau du Roi (FR),Le Barcarès (FR),Deauville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(FR),Morzine (FR),Les Gets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Thorens (FR),Tignes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Gets (FR),Morzine (FR),Méribel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(YT),Saint Martin (ile d Amérique du nord) (MF),Nouvelle Caledonie (NC)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Mayotte (YT),Nouvelle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(FR),Strasbourg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(FR),Tours (FR),Nantes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(FR),Nantes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Suisse Morzin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Suiss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Suisse Samoën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1050"/>
          </a:xfrm>
          <a:prstGeom prst="rect">
            <a:avLst/>
          </a:prstGeom>
        </p:spPr>
      </p:pic>
      <p:pic>
        <p:nvPicPr>
          <p:cNvPr id="9" name="Picture 8" descr="Evolution trimestrielle Suisse Méribel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083"/>
          </a:xfrm>
          <a:prstGeom prst="rect">
            <a:avLst/>
          </a:prstGeom>
        </p:spPr>
      </p:pic>
      <p:pic>
        <p:nvPicPr>
          <p:cNvPr id="10" name="Picture 9" descr="Evolution trimestrielle Suisse Val Thore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Suiss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Suiss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trimestrielle Suisse Saint Martin (ile d Amérique du nord) (M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3586"/>
          </a:xfrm>
          <a:prstGeom prst="rect">
            <a:avLst/>
          </a:prstGeom>
        </p:spPr>
      </p:pic>
      <p:pic>
        <p:nvPicPr>
          <p:cNvPr id="9" name="Picture 8" descr="Evolution trimestrielle Suisse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Suisse Mayotte (Y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1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Suisse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Suisse Strasbourg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Suisse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Suisse Marseill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Suisse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21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36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Vauclus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trimestrielle Suisse Drom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Suisse Ardech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Suisse Proven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trimestrielle Suisse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Suisse Chateaux Loire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8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Suiss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Suisse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Suiss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Suisse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Suiss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9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